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37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47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954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213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323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22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28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387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297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960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440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DD575-7F5E-485C-A377-E357164F6591}" type="datetimeFigureOut">
              <a:rPr lang="en-IN" smtClean="0"/>
              <a:t>15-08-2022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8CB40-925E-443B-9A5B-63B3DFECAC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7421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Numbers up to 200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95" y="275230"/>
            <a:ext cx="138684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NS Academy A Fingerprint School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030" y="130450"/>
            <a:ext cx="2988860" cy="1211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741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NS Academy A Fingerprint Schoo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670" y="365125"/>
            <a:ext cx="1493520" cy="1211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45" y="623888"/>
            <a:ext cx="138684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101 to 200 Numbers - Maths - Notes - Teachmint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93"/>
          <a:stretch/>
        </p:blipFill>
        <p:spPr bwMode="auto">
          <a:xfrm>
            <a:off x="2807790" y="1921159"/>
            <a:ext cx="5648371" cy="417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49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1" y="365125"/>
            <a:ext cx="138684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NS Academy A Fingerprint School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670" y="365125"/>
            <a:ext cx="1493520" cy="1211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ounting 100 to 200 Using the Place Value Chart - YouTube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41" y="1825625"/>
            <a:ext cx="655809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45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lass 2 | Place Value | Abacus | Building 3-digit numbers | 100 to 200 |  Part 1 | PMCE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036" y="2081083"/>
            <a:ext cx="653415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1" y="365125"/>
            <a:ext cx="138684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NS Academy A Fingerprint School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670" y="365125"/>
            <a:ext cx="1493520" cy="1211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0567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6" name="Picture 8" descr="Clip art: Hundreds, tens, and ones blocks by Hop to it Teaching | TpT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51"/>
          <a:stretch/>
        </p:blipFill>
        <p:spPr bwMode="auto">
          <a:xfrm>
            <a:off x="3920330" y="2906972"/>
            <a:ext cx="5592159" cy="348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52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ounting 100 to 200 Using the Place Value Chart | Place value chart, Place  values, Number sens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39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831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Numbers up to 200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up to 200</dc:title>
  <dc:creator>Sukrit</dc:creator>
  <cp:lastModifiedBy>Sukrit</cp:lastModifiedBy>
  <cp:revision>2</cp:revision>
  <dcterms:created xsi:type="dcterms:W3CDTF">2022-07-18T13:24:03Z</dcterms:created>
  <dcterms:modified xsi:type="dcterms:W3CDTF">2022-08-15T14:46:49Z</dcterms:modified>
</cp:coreProperties>
</file>